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4"/>
    <p:sldMasterId id="2147483718" r:id="rId5"/>
  </p:sldMasterIdLst>
  <p:notesMasterIdLst>
    <p:notesMasterId r:id="rId14"/>
  </p:notesMasterIdLst>
  <p:handoutMasterIdLst>
    <p:handoutMasterId r:id="rId15"/>
  </p:handoutMasterIdLst>
  <p:sldIdLst>
    <p:sldId id="479" r:id="rId6"/>
    <p:sldId id="260" r:id="rId7"/>
    <p:sldId id="272" r:id="rId8"/>
    <p:sldId id="482" r:id="rId9"/>
    <p:sldId id="483" r:id="rId10"/>
    <p:sldId id="273" r:id="rId11"/>
    <p:sldId id="480" r:id="rId12"/>
    <p:sldId id="42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ghna Modi" initials="MM" lastIdx="1" clrIdx="0">
    <p:extLst>
      <p:ext uri="{19B8F6BF-5375-455C-9EA6-DF929625EA0E}">
        <p15:presenceInfo xmlns:p15="http://schemas.microsoft.com/office/powerpoint/2012/main" userId="Meghna Mod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1B55B"/>
    <a:srgbClr val="3D6B72"/>
    <a:srgbClr val="002F52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37B7C0-5410-4D6E-A186-EAEF0DC815E6}" v="14" dt="2024-09-26T15:45:35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8" autoAdjust="0"/>
    <p:restoredTop sz="86424" autoAdjust="0"/>
  </p:normalViewPr>
  <p:slideViewPr>
    <p:cSldViewPr snapToGrid="0">
      <p:cViewPr varScale="1">
        <p:scale>
          <a:sx n="54" d="100"/>
          <a:sy n="54" d="100"/>
        </p:scale>
        <p:origin x="78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16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ison Hardwick" userId="c78f37ba-9a4c-42cf-ba6f-c44a2632715e" providerId="ADAL" clId="{6137B7C0-5410-4D6E-A186-EAEF0DC815E6}"/>
    <pc:docChg chg="undo redo custSel addSld delSld modSld sldOrd modMainMaster">
      <pc:chgData name="Allison Hardwick" userId="c78f37ba-9a4c-42cf-ba6f-c44a2632715e" providerId="ADAL" clId="{6137B7C0-5410-4D6E-A186-EAEF0DC815E6}" dt="2024-09-26T16:37:00.470" v="2265" actId="1076"/>
      <pc:docMkLst>
        <pc:docMk/>
      </pc:docMkLst>
      <pc:sldChg chg="modSp mod">
        <pc:chgData name="Allison Hardwick" userId="c78f37ba-9a4c-42cf-ba6f-c44a2632715e" providerId="ADAL" clId="{6137B7C0-5410-4D6E-A186-EAEF0DC815E6}" dt="2024-09-26T15:28:29.883" v="1381" actId="20577"/>
        <pc:sldMkLst>
          <pc:docMk/>
          <pc:sldMk cId="384888077" sldId="260"/>
        </pc:sldMkLst>
        <pc:spChg chg="mod">
          <ac:chgData name="Allison Hardwick" userId="c78f37ba-9a4c-42cf-ba6f-c44a2632715e" providerId="ADAL" clId="{6137B7C0-5410-4D6E-A186-EAEF0DC815E6}" dt="2024-09-26T15:28:29.883" v="1381" actId="20577"/>
          <ac:spMkLst>
            <pc:docMk/>
            <pc:sldMk cId="384888077" sldId="260"/>
            <ac:spMk id="3" creationId="{00000000-0000-0000-0000-000000000000}"/>
          </ac:spMkLst>
        </pc:spChg>
      </pc:sldChg>
      <pc:sldChg chg="modSp mod modNotesTx">
        <pc:chgData name="Allison Hardwick" userId="c78f37ba-9a4c-42cf-ba6f-c44a2632715e" providerId="ADAL" clId="{6137B7C0-5410-4D6E-A186-EAEF0DC815E6}" dt="2024-09-26T16:36:05.875" v="2259" actId="20577"/>
        <pc:sldMkLst>
          <pc:docMk/>
          <pc:sldMk cId="1415342616" sldId="272"/>
        </pc:sldMkLst>
        <pc:spChg chg="mod">
          <ac:chgData name="Allison Hardwick" userId="c78f37ba-9a4c-42cf-ba6f-c44a2632715e" providerId="ADAL" clId="{6137B7C0-5410-4D6E-A186-EAEF0DC815E6}" dt="2024-09-26T15:35:31.782" v="1415" actId="20577"/>
          <ac:spMkLst>
            <pc:docMk/>
            <pc:sldMk cId="1415342616" sldId="272"/>
            <ac:spMk id="3" creationId="{5317E665-9CCA-4386-8D63-AC10F8B5643D}"/>
          </ac:spMkLst>
        </pc:spChg>
      </pc:sldChg>
      <pc:sldChg chg="modSp mod modNotesTx">
        <pc:chgData name="Allison Hardwick" userId="c78f37ba-9a4c-42cf-ba6f-c44a2632715e" providerId="ADAL" clId="{6137B7C0-5410-4D6E-A186-EAEF0DC815E6}" dt="2024-09-26T16:35:16.715" v="2227" actId="20577"/>
        <pc:sldMkLst>
          <pc:docMk/>
          <pc:sldMk cId="2281537243" sldId="273"/>
        </pc:sldMkLst>
        <pc:spChg chg="mod">
          <ac:chgData name="Allison Hardwick" userId="c78f37ba-9a4c-42cf-ba6f-c44a2632715e" providerId="ADAL" clId="{6137B7C0-5410-4D6E-A186-EAEF0DC815E6}" dt="2024-09-26T15:29:03.317" v="1382" actId="21"/>
          <ac:spMkLst>
            <pc:docMk/>
            <pc:sldMk cId="2281537243" sldId="273"/>
            <ac:spMk id="2" creationId="{5AB83777-930C-4508-BBA4-7B261D22A53D}"/>
          </ac:spMkLst>
        </pc:spChg>
        <pc:spChg chg="mod">
          <ac:chgData name="Allison Hardwick" userId="c78f37ba-9a4c-42cf-ba6f-c44a2632715e" providerId="ADAL" clId="{6137B7C0-5410-4D6E-A186-EAEF0DC815E6}" dt="2024-09-11T16:01:00.677" v="223" actId="20577"/>
          <ac:spMkLst>
            <pc:docMk/>
            <pc:sldMk cId="2281537243" sldId="273"/>
            <ac:spMk id="3" creationId="{0FB266BB-C1B4-4B2E-8E4E-E43D7E8D6FDF}"/>
          </ac:spMkLst>
        </pc:spChg>
      </pc:sldChg>
      <pc:sldChg chg="modNotesTx">
        <pc:chgData name="Allison Hardwick" userId="c78f37ba-9a4c-42cf-ba6f-c44a2632715e" providerId="ADAL" clId="{6137B7C0-5410-4D6E-A186-EAEF0DC815E6}" dt="2024-09-11T16:19:02.603" v="852" actId="20577"/>
        <pc:sldMkLst>
          <pc:docMk/>
          <pc:sldMk cId="3891634868" sldId="428"/>
        </pc:sldMkLst>
      </pc:sldChg>
      <pc:sldChg chg="modSp del mod modNotesTx">
        <pc:chgData name="Allison Hardwick" userId="c78f37ba-9a4c-42cf-ba6f-c44a2632715e" providerId="ADAL" clId="{6137B7C0-5410-4D6E-A186-EAEF0DC815E6}" dt="2024-09-26T15:34:47.706" v="1404" actId="47"/>
        <pc:sldMkLst>
          <pc:docMk/>
          <pc:sldMk cId="2833907248" sldId="472"/>
        </pc:sldMkLst>
        <pc:spChg chg="mod">
          <ac:chgData name="Allison Hardwick" userId="c78f37ba-9a4c-42cf-ba6f-c44a2632715e" providerId="ADAL" clId="{6137B7C0-5410-4D6E-A186-EAEF0DC815E6}" dt="2024-09-11T16:03:20.786" v="227" actId="14100"/>
          <ac:spMkLst>
            <pc:docMk/>
            <pc:sldMk cId="2833907248" sldId="472"/>
            <ac:spMk id="4" creationId="{16A218F3-0E56-47A5-B10D-25830096B387}"/>
          </ac:spMkLst>
        </pc:spChg>
        <pc:spChg chg="mod">
          <ac:chgData name="Allison Hardwick" userId="c78f37ba-9a4c-42cf-ba6f-c44a2632715e" providerId="ADAL" clId="{6137B7C0-5410-4D6E-A186-EAEF0DC815E6}" dt="2024-09-26T15:25:19.400" v="1087" actId="20577"/>
          <ac:spMkLst>
            <pc:docMk/>
            <pc:sldMk cId="2833907248" sldId="472"/>
            <ac:spMk id="6" creationId="{FD45112C-18A6-4401-B3D5-D2DD6E0861ED}"/>
          </ac:spMkLst>
        </pc:spChg>
        <pc:picChg chg="mod">
          <ac:chgData name="Allison Hardwick" userId="c78f37ba-9a4c-42cf-ba6f-c44a2632715e" providerId="ADAL" clId="{6137B7C0-5410-4D6E-A186-EAEF0DC815E6}" dt="2024-09-11T16:03:32.864" v="229" actId="1076"/>
          <ac:picMkLst>
            <pc:docMk/>
            <pc:sldMk cId="2833907248" sldId="472"/>
            <ac:picMk id="11" creationId="{474BA2B0-19D7-4B30-AD2A-32CE906D621E}"/>
          </ac:picMkLst>
        </pc:picChg>
        <pc:picChg chg="mod">
          <ac:chgData name="Allison Hardwick" userId="c78f37ba-9a4c-42cf-ba6f-c44a2632715e" providerId="ADAL" clId="{6137B7C0-5410-4D6E-A186-EAEF0DC815E6}" dt="2024-09-11T16:03:39.684" v="231" actId="1076"/>
          <ac:picMkLst>
            <pc:docMk/>
            <pc:sldMk cId="2833907248" sldId="472"/>
            <ac:picMk id="1026" creationId="{F1701192-1DED-4B19-9FE1-F6B1FE2B9725}"/>
          </ac:picMkLst>
        </pc:picChg>
      </pc:sldChg>
      <pc:sldChg chg="addSp delSp modSp del mod ord">
        <pc:chgData name="Allison Hardwick" userId="c78f37ba-9a4c-42cf-ba6f-c44a2632715e" providerId="ADAL" clId="{6137B7C0-5410-4D6E-A186-EAEF0DC815E6}" dt="2024-03-13T18:56:49.218" v="67" actId="2696"/>
        <pc:sldMkLst>
          <pc:docMk/>
          <pc:sldMk cId="3548457093" sldId="474"/>
        </pc:sldMkLst>
        <pc:spChg chg="mod">
          <ac:chgData name="Allison Hardwick" userId="c78f37ba-9a4c-42cf-ba6f-c44a2632715e" providerId="ADAL" clId="{6137B7C0-5410-4D6E-A186-EAEF0DC815E6}" dt="2024-02-13T17:04:07.920" v="33" actId="20577"/>
          <ac:spMkLst>
            <pc:docMk/>
            <pc:sldMk cId="3548457093" sldId="474"/>
            <ac:spMk id="2" creationId="{00000000-0000-0000-0000-000000000000}"/>
          </ac:spMkLst>
        </pc:spChg>
        <pc:spChg chg="mod">
          <ac:chgData name="Allison Hardwick" userId="c78f37ba-9a4c-42cf-ba6f-c44a2632715e" providerId="ADAL" clId="{6137B7C0-5410-4D6E-A186-EAEF0DC815E6}" dt="2024-02-13T17:04:21.835" v="64" actId="20577"/>
          <ac:spMkLst>
            <pc:docMk/>
            <pc:sldMk cId="3548457093" sldId="474"/>
            <ac:spMk id="3" creationId="{00000000-0000-0000-0000-000000000000}"/>
          </ac:spMkLst>
        </pc:spChg>
        <pc:spChg chg="add del mod">
          <ac:chgData name="Allison Hardwick" userId="c78f37ba-9a4c-42cf-ba6f-c44a2632715e" providerId="ADAL" clId="{6137B7C0-5410-4D6E-A186-EAEF0DC815E6}" dt="2024-02-13T17:03:56.784" v="3" actId="478"/>
          <ac:spMkLst>
            <pc:docMk/>
            <pc:sldMk cId="3548457093" sldId="474"/>
            <ac:spMk id="5" creationId="{0250E49C-5391-74F4-2EBF-A3E089ADD9F8}"/>
          </ac:spMkLst>
        </pc:spChg>
        <pc:picChg chg="del">
          <ac:chgData name="Allison Hardwick" userId="c78f37ba-9a4c-42cf-ba6f-c44a2632715e" providerId="ADAL" clId="{6137B7C0-5410-4D6E-A186-EAEF0DC815E6}" dt="2024-02-13T17:03:46.537" v="0" actId="478"/>
          <ac:picMkLst>
            <pc:docMk/>
            <pc:sldMk cId="3548457093" sldId="474"/>
            <ac:picMk id="8" creationId="{003F19D9-A030-451F-8777-D1FE18ABC789}"/>
          </ac:picMkLst>
        </pc:picChg>
      </pc:sldChg>
      <pc:sldChg chg="del">
        <pc:chgData name="Allison Hardwick" userId="c78f37ba-9a4c-42cf-ba6f-c44a2632715e" providerId="ADAL" clId="{6137B7C0-5410-4D6E-A186-EAEF0DC815E6}" dt="2024-09-11T16:01:52.041" v="226" actId="2696"/>
        <pc:sldMkLst>
          <pc:docMk/>
          <pc:sldMk cId="205911514" sldId="475"/>
        </pc:sldMkLst>
      </pc:sldChg>
      <pc:sldChg chg="modSp del mod modNotesTx">
        <pc:chgData name="Allison Hardwick" userId="c78f37ba-9a4c-42cf-ba6f-c44a2632715e" providerId="ADAL" clId="{6137B7C0-5410-4D6E-A186-EAEF0DC815E6}" dt="2024-09-26T15:34:44.989" v="1403" actId="47"/>
        <pc:sldMkLst>
          <pc:docMk/>
          <pc:sldMk cId="2059927861" sldId="476"/>
        </pc:sldMkLst>
        <pc:spChg chg="mod">
          <ac:chgData name="Allison Hardwick" userId="c78f37ba-9a4c-42cf-ba6f-c44a2632715e" providerId="ADAL" clId="{6137B7C0-5410-4D6E-A186-EAEF0DC815E6}" dt="2024-04-25T18:50:22.911" v="205" actId="113"/>
          <ac:spMkLst>
            <pc:docMk/>
            <pc:sldMk cId="2059927861" sldId="476"/>
            <ac:spMk id="3" creationId="{00000000-0000-0000-0000-000000000000}"/>
          </ac:spMkLst>
        </pc:spChg>
      </pc:sldChg>
      <pc:sldChg chg="add del">
        <pc:chgData name="Allison Hardwick" userId="c78f37ba-9a4c-42cf-ba6f-c44a2632715e" providerId="ADAL" clId="{6137B7C0-5410-4D6E-A186-EAEF0DC815E6}" dt="2024-09-11T16:01:24.441" v="225" actId="2696"/>
        <pc:sldMkLst>
          <pc:docMk/>
          <pc:sldMk cId="1822259304" sldId="477"/>
        </pc:sldMkLst>
      </pc:sldChg>
      <pc:sldChg chg="addSp delSp modSp add del mod ord">
        <pc:chgData name="Allison Hardwick" userId="c78f37ba-9a4c-42cf-ba6f-c44a2632715e" providerId="ADAL" clId="{6137B7C0-5410-4D6E-A186-EAEF0DC815E6}" dt="2024-09-11T16:17:29.329" v="781" actId="47"/>
        <pc:sldMkLst>
          <pc:docMk/>
          <pc:sldMk cId="1956193783" sldId="477"/>
        </pc:sldMkLst>
        <pc:spChg chg="add del mod">
          <ac:chgData name="Allison Hardwick" userId="c78f37ba-9a4c-42cf-ba6f-c44a2632715e" providerId="ADAL" clId="{6137B7C0-5410-4D6E-A186-EAEF0DC815E6}" dt="2024-09-11T16:12:23.068" v="690" actId="478"/>
          <ac:spMkLst>
            <pc:docMk/>
            <pc:sldMk cId="1956193783" sldId="477"/>
            <ac:spMk id="2" creationId="{5C98C13B-F8E3-11AF-8FAF-210EEE7CCD7B}"/>
          </ac:spMkLst>
        </pc:spChg>
        <pc:spChg chg="mod">
          <ac:chgData name="Allison Hardwick" userId="c78f37ba-9a4c-42cf-ba6f-c44a2632715e" providerId="ADAL" clId="{6137B7C0-5410-4D6E-A186-EAEF0DC815E6}" dt="2024-09-11T16:13:47.156" v="760" actId="1076"/>
          <ac:spMkLst>
            <pc:docMk/>
            <pc:sldMk cId="1956193783" sldId="477"/>
            <ac:spMk id="3" creationId="{385C4A39-6B04-4DA7-B130-D1D03047354A}"/>
          </ac:spMkLst>
        </pc:spChg>
        <pc:spChg chg="add mod">
          <ac:chgData name="Allison Hardwick" userId="c78f37ba-9a4c-42cf-ba6f-c44a2632715e" providerId="ADAL" clId="{6137B7C0-5410-4D6E-A186-EAEF0DC815E6}" dt="2024-09-11T16:13:38.298" v="759" actId="255"/>
          <ac:spMkLst>
            <pc:docMk/>
            <pc:sldMk cId="1956193783" sldId="477"/>
            <ac:spMk id="5" creationId="{ADCA2C01-0B8D-0B6E-13DA-C29197CEAEF0}"/>
          </ac:spMkLst>
        </pc:spChg>
      </pc:sldChg>
      <pc:sldChg chg="addSp delSp modSp new del mod ord modNotesTx">
        <pc:chgData name="Allison Hardwick" userId="c78f37ba-9a4c-42cf-ba6f-c44a2632715e" providerId="ADAL" clId="{6137B7C0-5410-4D6E-A186-EAEF0DC815E6}" dt="2024-09-26T15:22:22.147" v="985" actId="2696"/>
        <pc:sldMkLst>
          <pc:docMk/>
          <pc:sldMk cId="1608579253" sldId="478"/>
        </pc:sldMkLst>
        <pc:spChg chg="add del mod">
          <ac:chgData name="Allison Hardwick" userId="c78f37ba-9a4c-42cf-ba6f-c44a2632715e" providerId="ADAL" clId="{6137B7C0-5410-4D6E-A186-EAEF0DC815E6}" dt="2024-09-24T14:59:55.887" v="970" actId="1076"/>
          <ac:spMkLst>
            <pc:docMk/>
            <pc:sldMk cId="1608579253" sldId="478"/>
            <ac:spMk id="2" creationId="{DC64141A-0B28-A8B3-CF27-5F63C916DC42}"/>
          </ac:spMkLst>
        </pc:spChg>
        <pc:spChg chg="del mod">
          <ac:chgData name="Allison Hardwick" userId="c78f37ba-9a4c-42cf-ba6f-c44a2632715e" providerId="ADAL" clId="{6137B7C0-5410-4D6E-A186-EAEF0DC815E6}" dt="2024-09-24T14:58:55.215" v="936" actId="478"/>
          <ac:spMkLst>
            <pc:docMk/>
            <pc:sldMk cId="1608579253" sldId="478"/>
            <ac:spMk id="3" creationId="{CF5A9F81-0C91-661C-E039-389F31CEBD99}"/>
          </ac:spMkLst>
        </pc:spChg>
        <pc:spChg chg="add del mod">
          <ac:chgData name="Allison Hardwick" userId="c78f37ba-9a4c-42cf-ba6f-c44a2632715e" providerId="ADAL" clId="{6137B7C0-5410-4D6E-A186-EAEF0DC815E6}" dt="2024-09-24T14:58:59.256" v="937" actId="478"/>
          <ac:spMkLst>
            <pc:docMk/>
            <pc:sldMk cId="1608579253" sldId="478"/>
            <ac:spMk id="5" creationId="{E47CCD00-BAC1-BB41-5D22-156C903D8FA1}"/>
          </ac:spMkLst>
        </pc:spChg>
        <pc:spChg chg="add del mod">
          <ac:chgData name="Allison Hardwick" userId="c78f37ba-9a4c-42cf-ba6f-c44a2632715e" providerId="ADAL" clId="{6137B7C0-5410-4D6E-A186-EAEF0DC815E6}" dt="2024-09-24T14:59:28.846" v="962" actId="478"/>
          <ac:spMkLst>
            <pc:docMk/>
            <pc:sldMk cId="1608579253" sldId="478"/>
            <ac:spMk id="7" creationId="{CC7C5C4C-9DEB-8544-8F10-BE32DBF27E23}"/>
          </ac:spMkLst>
        </pc:spChg>
      </pc:sldChg>
      <pc:sldChg chg="modSp new mod modNotesTx">
        <pc:chgData name="Allison Hardwick" userId="c78f37ba-9a4c-42cf-ba6f-c44a2632715e" providerId="ADAL" clId="{6137B7C0-5410-4D6E-A186-EAEF0DC815E6}" dt="2024-09-26T15:36:28.360" v="1599" actId="20577"/>
        <pc:sldMkLst>
          <pc:docMk/>
          <pc:sldMk cId="2380024422" sldId="479"/>
        </pc:sldMkLst>
        <pc:spChg chg="mod">
          <ac:chgData name="Allison Hardwick" userId="c78f37ba-9a4c-42cf-ba6f-c44a2632715e" providerId="ADAL" clId="{6137B7C0-5410-4D6E-A186-EAEF0DC815E6}" dt="2024-09-26T15:23:56.881" v="1032" actId="255"/>
          <ac:spMkLst>
            <pc:docMk/>
            <pc:sldMk cId="2380024422" sldId="479"/>
            <ac:spMk id="2" creationId="{E001AF10-42E3-2B56-BA5E-0F12C65B88E1}"/>
          </ac:spMkLst>
        </pc:spChg>
        <pc:spChg chg="mod">
          <ac:chgData name="Allison Hardwick" userId="c78f37ba-9a4c-42cf-ba6f-c44a2632715e" providerId="ADAL" clId="{6137B7C0-5410-4D6E-A186-EAEF0DC815E6}" dt="2024-09-26T15:36:28.360" v="1599" actId="20577"/>
          <ac:spMkLst>
            <pc:docMk/>
            <pc:sldMk cId="2380024422" sldId="479"/>
            <ac:spMk id="3" creationId="{EC847794-806E-BDB3-4A6E-17E4F90104BC}"/>
          </ac:spMkLst>
        </pc:spChg>
      </pc:sldChg>
      <pc:sldChg chg="modSp new mod">
        <pc:chgData name="Allison Hardwick" userId="c78f37ba-9a4c-42cf-ba6f-c44a2632715e" providerId="ADAL" clId="{6137B7C0-5410-4D6E-A186-EAEF0DC815E6}" dt="2024-09-26T15:46:41.582" v="2096" actId="20577"/>
        <pc:sldMkLst>
          <pc:docMk/>
          <pc:sldMk cId="2998318376" sldId="480"/>
        </pc:sldMkLst>
        <pc:spChg chg="mod">
          <ac:chgData name="Allison Hardwick" userId="c78f37ba-9a4c-42cf-ba6f-c44a2632715e" providerId="ADAL" clId="{6137B7C0-5410-4D6E-A186-EAEF0DC815E6}" dt="2024-09-26T15:30:02.757" v="1399" actId="108"/>
          <ac:spMkLst>
            <pc:docMk/>
            <pc:sldMk cId="2998318376" sldId="480"/>
            <ac:spMk id="2" creationId="{170C3437-FCD3-2030-7AF5-E912C70BE08A}"/>
          </ac:spMkLst>
        </pc:spChg>
        <pc:spChg chg="mod">
          <ac:chgData name="Allison Hardwick" userId="c78f37ba-9a4c-42cf-ba6f-c44a2632715e" providerId="ADAL" clId="{6137B7C0-5410-4D6E-A186-EAEF0DC815E6}" dt="2024-09-26T15:46:41.582" v="2096" actId="20577"/>
          <ac:spMkLst>
            <pc:docMk/>
            <pc:sldMk cId="2998318376" sldId="480"/>
            <ac:spMk id="3" creationId="{B35BA7D8-A60F-180F-2FC3-6AAE74DDC99C}"/>
          </ac:spMkLst>
        </pc:spChg>
      </pc:sldChg>
      <pc:sldChg chg="new del">
        <pc:chgData name="Allison Hardwick" userId="c78f37ba-9a4c-42cf-ba6f-c44a2632715e" providerId="ADAL" clId="{6137B7C0-5410-4D6E-A186-EAEF0DC815E6}" dt="2024-09-26T16:33:15.213" v="2099" actId="47"/>
        <pc:sldMkLst>
          <pc:docMk/>
          <pc:sldMk cId="759161900" sldId="481"/>
        </pc:sldMkLst>
      </pc:sldChg>
      <pc:sldChg chg="addSp modSp add mod modNotesTx">
        <pc:chgData name="Allison Hardwick" userId="c78f37ba-9a4c-42cf-ba6f-c44a2632715e" providerId="ADAL" clId="{6137B7C0-5410-4D6E-A186-EAEF0DC815E6}" dt="2024-09-26T16:37:00.470" v="2265" actId="1076"/>
        <pc:sldMkLst>
          <pc:docMk/>
          <pc:sldMk cId="2189394442" sldId="482"/>
        </pc:sldMkLst>
        <pc:spChg chg="mod">
          <ac:chgData name="Allison Hardwick" userId="c78f37ba-9a4c-42cf-ba6f-c44a2632715e" providerId="ADAL" clId="{6137B7C0-5410-4D6E-A186-EAEF0DC815E6}" dt="2024-09-26T16:33:34.607" v="2129" actId="14100"/>
          <ac:spMkLst>
            <pc:docMk/>
            <pc:sldMk cId="2189394442" sldId="482"/>
            <ac:spMk id="2" creationId="{46DBE0AA-9F9A-4B44-B7C2-CF085404E66E}"/>
          </ac:spMkLst>
        </pc:spChg>
        <pc:spChg chg="mod">
          <ac:chgData name="Allison Hardwick" userId="c78f37ba-9a4c-42cf-ba6f-c44a2632715e" providerId="ADAL" clId="{6137B7C0-5410-4D6E-A186-EAEF0DC815E6}" dt="2024-09-26T16:35:40.259" v="2231" actId="20577"/>
          <ac:spMkLst>
            <pc:docMk/>
            <pc:sldMk cId="2189394442" sldId="482"/>
            <ac:spMk id="3" creationId="{5317E665-9CCA-4386-8D63-AC10F8B5643D}"/>
          </ac:spMkLst>
        </pc:spChg>
        <pc:picChg chg="add mod">
          <ac:chgData name="Allison Hardwick" userId="c78f37ba-9a4c-42cf-ba6f-c44a2632715e" providerId="ADAL" clId="{6137B7C0-5410-4D6E-A186-EAEF0DC815E6}" dt="2024-09-26T16:37:00.470" v="2265" actId="1076"/>
          <ac:picMkLst>
            <pc:docMk/>
            <pc:sldMk cId="2189394442" sldId="482"/>
            <ac:picMk id="5" creationId="{953FF3B6-C865-099E-3198-11DCBABE0A40}"/>
          </ac:picMkLst>
        </pc:picChg>
      </pc:sldChg>
      <pc:sldChg chg="addSp delSp modSp add mod">
        <pc:chgData name="Allison Hardwick" userId="c78f37ba-9a4c-42cf-ba6f-c44a2632715e" providerId="ADAL" clId="{6137B7C0-5410-4D6E-A186-EAEF0DC815E6}" dt="2024-09-26T16:36:45.985" v="2264" actId="108"/>
        <pc:sldMkLst>
          <pc:docMk/>
          <pc:sldMk cId="937132477" sldId="483"/>
        </pc:sldMkLst>
        <pc:spChg chg="mod">
          <ac:chgData name="Allison Hardwick" userId="c78f37ba-9a4c-42cf-ba6f-c44a2632715e" providerId="ADAL" clId="{6137B7C0-5410-4D6E-A186-EAEF0DC815E6}" dt="2024-09-26T16:35:47.425" v="2234" actId="20577"/>
          <ac:spMkLst>
            <pc:docMk/>
            <pc:sldMk cId="937132477" sldId="483"/>
            <ac:spMk id="3" creationId="{5317E665-9CCA-4386-8D63-AC10F8B5643D}"/>
          </ac:spMkLst>
        </pc:spChg>
        <pc:picChg chg="del">
          <ac:chgData name="Allison Hardwick" userId="c78f37ba-9a4c-42cf-ba6f-c44a2632715e" providerId="ADAL" clId="{6137B7C0-5410-4D6E-A186-EAEF0DC815E6}" dt="2024-09-26T16:36:30.583" v="2260" actId="478"/>
          <ac:picMkLst>
            <pc:docMk/>
            <pc:sldMk cId="937132477" sldId="483"/>
            <ac:picMk id="5" creationId="{953FF3B6-C865-099E-3198-11DCBABE0A40}"/>
          </ac:picMkLst>
        </pc:picChg>
        <pc:picChg chg="add mod">
          <ac:chgData name="Allison Hardwick" userId="c78f37ba-9a4c-42cf-ba6f-c44a2632715e" providerId="ADAL" clId="{6137B7C0-5410-4D6E-A186-EAEF0DC815E6}" dt="2024-09-26T16:36:45.985" v="2264" actId="108"/>
          <ac:picMkLst>
            <pc:docMk/>
            <pc:sldMk cId="937132477" sldId="483"/>
            <ac:picMk id="7" creationId="{13B6987D-A25A-BEB1-70BF-47022726CCCF}"/>
          </ac:picMkLst>
        </pc:picChg>
      </pc:sldChg>
      <pc:sldMasterChg chg="addSp modSp mod modSldLayout">
        <pc:chgData name="Allison Hardwick" userId="c78f37ba-9a4c-42cf-ba6f-c44a2632715e" providerId="ADAL" clId="{6137B7C0-5410-4D6E-A186-EAEF0DC815E6}" dt="2024-09-26T15:42:50.894" v="1803" actId="1076"/>
        <pc:sldMasterMkLst>
          <pc:docMk/>
          <pc:sldMasterMk cId="2632068753" sldId="2147483702"/>
        </pc:sldMasterMkLst>
        <pc:spChg chg="add mod">
          <ac:chgData name="Allison Hardwick" userId="c78f37ba-9a4c-42cf-ba6f-c44a2632715e" providerId="ADAL" clId="{6137B7C0-5410-4D6E-A186-EAEF0DC815E6}" dt="2024-09-26T15:42:50.894" v="1803" actId="1076"/>
          <ac:spMkLst>
            <pc:docMk/>
            <pc:sldMasterMk cId="2632068753" sldId="2147483702"/>
            <ac:spMk id="8" creationId="{6F47C56B-706D-05AB-3E32-26A8B3509214}"/>
          </ac:spMkLst>
        </pc:spChg>
        <pc:sldLayoutChg chg="addSp delSp modSp mod">
          <pc:chgData name="Allison Hardwick" userId="c78f37ba-9a4c-42cf-ba6f-c44a2632715e" providerId="ADAL" clId="{6137B7C0-5410-4D6E-A186-EAEF0DC815E6}" dt="2024-09-26T15:42:43.364" v="1801" actId="21"/>
          <pc:sldLayoutMkLst>
            <pc:docMk/>
            <pc:sldMasterMk cId="2632068753" sldId="2147483702"/>
            <pc:sldLayoutMk cId="3867087669" sldId="2147483703"/>
          </pc:sldLayoutMkLst>
          <pc:spChg chg="add del mod">
            <ac:chgData name="Allison Hardwick" userId="c78f37ba-9a4c-42cf-ba6f-c44a2632715e" providerId="ADAL" clId="{6137B7C0-5410-4D6E-A186-EAEF0DC815E6}" dt="2024-09-26T15:42:43.364" v="1801" actId="21"/>
            <ac:spMkLst>
              <pc:docMk/>
              <pc:sldMasterMk cId="2632068753" sldId="2147483702"/>
              <pc:sldLayoutMk cId="3867087669" sldId="2147483703"/>
              <ac:spMk id="4" creationId="{6F47C56B-706D-05AB-3E32-26A8B3509214}"/>
            </ac:spMkLst>
          </pc:spChg>
        </pc:sldLayoutChg>
        <pc:sldLayoutChg chg="addSp modSp mod">
          <pc:chgData name="Allison Hardwick" userId="c78f37ba-9a4c-42cf-ba6f-c44a2632715e" providerId="ADAL" clId="{6137B7C0-5410-4D6E-A186-EAEF0DC815E6}" dt="2024-09-11T16:15:53.194" v="777" actId="1036"/>
          <pc:sldLayoutMkLst>
            <pc:docMk/>
            <pc:sldMasterMk cId="2632068753" sldId="2147483702"/>
            <pc:sldLayoutMk cId="385317708" sldId="2147483705"/>
          </pc:sldLayoutMkLst>
          <pc:spChg chg="add mod">
            <ac:chgData name="Allison Hardwick" userId="c78f37ba-9a4c-42cf-ba6f-c44a2632715e" providerId="ADAL" clId="{6137B7C0-5410-4D6E-A186-EAEF0DC815E6}" dt="2024-09-11T16:15:53.194" v="777" actId="1036"/>
            <ac:spMkLst>
              <pc:docMk/>
              <pc:sldMasterMk cId="2632068753" sldId="2147483702"/>
              <pc:sldLayoutMk cId="385317708" sldId="2147483705"/>
              <ac:spMk id="8" creationId="{1A99B2F2-707E-31A6-2D85-1FC0C253D416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56BE0C-2EEB-D424-F68F-68352EC90E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CD7933-D11F-E4BD-F965-724302352B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0C376-AB7D-4BC1-8EE5-E94F8BA3B1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F6119F-0454-A2A2-BD20-ED53A20045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2775E1-CAAE-66B4-48CE-2948D6A82A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F0C12-FF1E-477E-BE31-4A29E491C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16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BEA14-1563-4B2B-837E-95A8FE037AA4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C547D-62AE-4AE3-93A0-8A20B9CC1F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95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Enter class title. Note for class titles: it should follow the format of “Application, Role, OR Major Initiative – Topic”. </a:t>
            </a:r>
          </a:p>
          <a:p>
            <a:endParaRPr lang="en-US" dirty="0"/>
          </a:p>
          <a:p>
            <a:r>
              <a:rPr lang="en-US" dirty="0"/>
              <a:t>Examples: </a:t>
            </a:r>
          </a:p>
          <a:p>
            <a:r>
              <a:rPr lang="en-US" dirty="0"/>
              <a:t>Electronic Health Record (EHR) – Updates in V1.1 p37</a:t>
            </a:r>
          </a:p>
          <a:p>
            <a:r>
              <a:rPr lang="en-US" dirty="0"/>
              <a:t>RPMS Administrator – Device Management</a:t>
            </a:r>
          </a:p>
          <a:p>
            <a:r>
              <a:rPr lang="en-US" dirty="0"/>
              <a:t>STI Syndemic – Syphilis Health Summary Report</a:t>
            </a:r>
          </a:p>
          <a:p>
            <a:endParaRPr lang="en-US" dirty="0"/>
          </a:p>
          <a:p>
            <a:r>
              <a:rPr lang="en-US" dirty="0"/>
              <a:t>Fill in information in brackets and delete brackets. </a:t>
            </a:r>
          </a:p>
          <a:p>
            <a:endParaRPr lang="en-US" dirty="0"/>
          </a:p>
          <a:p>
            <a:r>
              <a:rPr lang="en-US" dirty="0"/>
              <a:t>If the list of presenters is long, this can be omitted to keep the title slide clean.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6C547D-62AE-4AE3-93A0-8A20B9CC1F2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497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 objectives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At the end of this lesson, you will be able 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Save files to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Move files to different locations on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Share files on the team Web server.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have multiple slide titles with the same name, add numbers to differentiate (see next two slides).</a:t>
            </a:r>
          </a:p>
          <a:p>
            <a:endParaRPr lang="en-US" dirty="0"/>
          </a:p>
          <a:p>
            <a:r>
              <a:rPr lang="en-US" dirty="0"/>
              <a:t>Use proper capitalization for titles (i.e. the first letter of most words should be caps).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r>
              <a:rPr lang="en-US" dirty="0"/>
              <a:t>Create TIU Notes (1) and Create TIU Notes (2).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6C547D-62AE-4AE3-93A0-8A20B9CC1F2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21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Bullets on left; screenshot on right.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6C547D-62AE-4AE3-93A0-8A20B9CC1F2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411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Bullets on left; screenshot on right.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6C547D-62AE-4AE3-93A0-8A20B9CC1F2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985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creative and use different types such as matching, multiple choice, fill in the blank, explain in your own words, etc.</a:t>
            </a:r>
          </a:p>
          <a:p>
            <a:endParaRPr lang="en-US" dirty="0"/>
          </a:p>
          <a:p>
            <a:r>
              <a:rPr lang="en-US" dirty="0"/>
              <a:t>Ask participants to type their answers in the chat.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6C547D-62AE-4AE3-93A0-8A20B9CC1F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02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</a:t>
            </a:r>
            <a:r>
              <a:rPr lang="en-US" baseline="0" dirty="0"/>
              <a:t>it up to questions and discussion.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C547D-62AE-4AE3-93A0-8A20B9CC1F2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09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0154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8592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8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32"/>
            <a:ext cx="3932237" cy="1069973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62" indent="0">
              <a:buNone/>
              <a:defRPr sz="788"/>
            </a:lvl2pPr>
            <a:lvl3pPr marL="514325" indent="0">
              <a:buNone/>
              <a:defRPr sz="675"/>
            </a:lvl3pPr>
            <a:lvl4pPr marL="771487" indent="0">
              <a:buNone/>
              <a:defRPr sz="563"/>
            </a:lvl4pPr>
            <a:lvl5pPr marL="1028649" indent="0">
              <a:buNone/>
              <a:defRPr sz="563"/>
            </a:lvl5pPr>
            <a:lvl6pPr marL="1285811" indent="0">
              <a:buNone/>
              <a:defRPr sz="563"/>
            </a:lvl6pPr>
            <a:lvl7pPr marL="1542974" indent="0">
              <a:buNone/>
              <a:defRPr sz="563"/>
            </a:lvl7pPr>
            <a:lvl8pPr marL="1800135" indent="0">
              <a:buNone/>
              <a:defRPr sz="563"/>
            </a:lvl8pPr>
            <a:lvl9pPr marL="2057297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2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32"/>
            <a:ext cx="3932237" cy="1069973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257162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4" indent="0">
              <a:buNone/>
              <a:defRPr sz="1125"/>
            </a:lvl7pPr>
            <a:lvl8pPr marL="1800135" indent="0">
              <a:buNone/>
              <a:defRPr sz="1125"/>
            </a:lvl8pPr>
            <a:lvl9pPr marL="2057297" indent="0">
              <a:buNone/>
              <a:defRPr sz="112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62" indent="0">
              <a:buNone/>
              <a:defRPr sz="788"/>
            </a:lvl2pPr>
            <a:lvl3pPr marL="514325" indent="0">
              <a:buNone/>
              <a:defRPr sz="675"/>
            </a:lvl3pPr>
            <a:lvl4pPr marL="771487" indent="0">
              <a:buNone/>
              <a:defRPr sz="563"/>
            </a:lvl4pPr>
            <a:lvl5pPr marL="1028649" indent="0">
              <a:buNone/>
              <a:defRPr sz="563"/>
            </a:lvl5pPr>
            <a:lvl6pPr marL="1285811" indent="0">
              <a:buNone/>
              <a:defRPr sz="563"/>
            </a:lvl6pPr>
            <a:lvl7pPr marL="1542974" indent="0">
              <a:buNone/>
              <a:defRPr sz="563"/>
            </a:lvl7pPr>
            <a:lvl8pPr marL="1800135" indent="0">
              <a:buNone/>
              <a:defRPr sz="563"/>
            </a:lvl8pPr>
            <a:lvl9pPr marL="2057297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609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DD48-5255-49F0-A080-025BED62D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2F691FD-D48A-435E-B95F-CE6F15CE93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199" y="1935162"/>
            <a:ext cx="10929731" cy="19169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021697-9CA2-4857-8A9E-C21A5C82E81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4080350"/>
            <a:ext cx="10929730" cy="2049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65DC82-E844-4AD0-9B00-8ED471498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A33DBB-387E-4B85-A1B9-5C769B446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4BD65-BD7B-45F2-B8CC-2EF9C00AA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4D7C-808F-45F5-B020-DF99ED7FF4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134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A8B3F-15EF-4E2B-A473-8BFC60B01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BBC69A-555D-4C22-8B54-31E85B319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96BC0-BE64-4256-9992-2872218F3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33D4D-303F-40FB-AF9F-B6C6FFC07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D041D-63DC-4DE7-BE8C-FE475CC55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147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2372B-D754-4C28-9A58-F93B8B774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19DDF-3EE9-45F6-ADDA-22A2C7088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E6D68-78CE-476E-959C-5F1CF9737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1828F-16EB-469F-94DF-C0CBD5DD2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FA68B-20B9-4C25-A350-C9944D3D2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344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20F52-BE07-4CB2-9668-D3C9DC6D3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10D00-592E-4E71-B949-E3EF15662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A1AC2-6C76-4420-B208-AD563DD88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6CE4B-8574-4C8F-9A10-5968F6F58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6B28F-6939-4E2B-9669-C494B21C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06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6A296-89D2-4410-BAB0-6BC21B7E2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3D7AF-DC5A-4BD9-858F-668F88C7A0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9623F-7473-4D92-B192-7427E0FC2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C73BD-4B4E-4415-8861-C838C7E8E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423865-C281-41EF-9AE2-E102483CF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4D097-DCFE-499E-A290-CCB52EEE4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8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80624-7FB5-42B4-819E-54033699D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91904-CD69-4738-A1E9-FBCA06B0D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60C42C-16FA-4B84-9BFA-C86F1FA67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1884F8-9D1B-4730-98E5-7C5291E07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F6E777-FB3A-4E87-BB5D-B8B5718628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3C94B5-0322-4296-A07B-0B809F75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603FFC-DBE9-4099-B7F8-BD1C15037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02CB2-22F1-4177-8D9C-2C44F97C6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8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26019-01B9-442B-B8CE-F7FD036D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60CBA6-CC2E-459C-AB2F-9E2870CD5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1D045-F072-4B32-9257-B2C8B350B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01A090-DB85-4E7C-A422-E6515BC69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672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890003-86EB-4D5D-97B8-47978A220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D1DA0-7E88-480D-9412-E634B73D0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BFC58-4049-4665-AA46-190258EFE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76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3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884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8F144D7-B42E-416D-8312-D180DD3F08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850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F58EA-B71F-4E4E-A3A4-68BC67C15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A64A2-9B20-466A-9D0A-6148A1826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FE0735-FD13-486E-89BB-D04240183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AE71C-5B58-4542-9F03-75958A64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E699-38DB-4C3D-B5E1-BC86C39AB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BD13F-232D-4288-BBB6-9E9492819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814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AFCA-2585-43CE-9CC4-F26A17D0C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13AB0-03FB-4041-9347-8EE4F4F70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D1ED7-5816-4C86-9991-2B55E7BC9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CB686-2659-4DF2-96A9-1B98D65E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7F5E1-6027-48BB-9D83-0CF7F04E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3BAAB-F039-42BB-A9FD-94C21CCD1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9422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C4474-F5F4-4EE0-893D-5C992A924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C6436-5BDA-4987-B45D-1ED2A617B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59183-6C80-4FD5-98BB-1C035CD4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C08D3-BD3F-4E8A-8CCE-783C760D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EC05A-655B-4AE0-9714-6FA0FBE30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769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50F79D-BE5E-4032-ACC2-E4B5F63CE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F4015C-C3EA-4DAB-A153-D4284D507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876A5-3F5B-48A6-A334-249F62334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C0D23-4DB0-41F5-BCBF-0611D5768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9BB9F-E5FE-4B92-9F27-1663BD87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191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E3611C7-CD70-4DF5-BC81-33AAD6E32C3F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44" y="216409"/>
            <a:ext cx="1122208" cy="11167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5153ED-0AA6-456E-8CE0-BE0624848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52" y="2766218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8E4AB2-05E0-4D7B-BD5C-BE77BBF14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D8B177-CE63-462F-8FFC-B95C31198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CC1207-C4E4-406B-99D2-56960F3EC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60EF-24CE-4977-9F2E-781059CE15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4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810" y="856692"/>
            <a:ext cx="9329132" cy="8711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2017643"/>
            <a:ext cx="11668539" cy="425095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63878" y="6356356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206CB85-3679-477E-B26C-483CEAA55F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1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64987"/>
            <a:ext cx="5181600" cy="43036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64992"/>
            <a:ext cx="5181600" cy="43036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99B2F2-707E-31A6-2D85-1FC0C253D416}"/>
              </a:ext>
            </a:extLst>
          </p:cNvPr>
          <p:cNvSpPr txBox="1"/>
          <p:nvPr userDrawn="1"/>
        </p:nvSpPr>
        <p:spPr>
          <a:xfrm>
            <a:off x="5688928" y="274929"/>
            <a:ext cx="81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38531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7321" y="1964987"/>
            <a:ext cx="11330609" cy="21014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321" y="4174416"/>
            <a:ext cx="11330609" cy="20941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75642" y="635635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3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Stacked_Content_RollnSrco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4842" y="858237"/>
            <a:ext cx="9164477" cy="92307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7383" y="2072029"/>
            <a:ext cx="11270974" cy="19943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7384" y="4164281"/>
            <a:ext cx="11270974" cy="209418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marL="457200" indent="0">
              <a:buNone/>
              <a:defRPr sz="2400">
                <a:latin typeface="Courier New" panose="02070309020205020404" pitchFamily="49" charset="0"/>
                <a:cs typeface="Courier New" panose="02070309020205020404" pitchFamily="49" charset="0"/>
              </a:defRPr>
            </a:lvl2pPr>
            <a:lvl3pPr marL="914400" indent="0">
              <a:buNone/>
              <a:defRPr sz="1600">
                <a:latin typeface="Courier New" panose="02070309020205020404" pitchFamily="49" charset="0"/>
                <a:cs typeface="Courier New" panose="02070309020205020404" pitchFamily="49" charset="0"/>
              </a:defRPr>
            </a:lvl3pPr>
            <a:lvl4pPr marL="1371600" indent="0">
              <a:buNone/>
              <a:defRPr sz="1400">
                <a:latin typeface="Courier New" panose="02070309020205020404" pitchFamily="49" charset="0"/>
                <a:cs typeface="Courier New" panose="02070309020205020404" pitchFamily="49" charset="0"/>
              </a:defRPr>
            </a:lvl4pPr>
            <a:lvl5pPr marL="1828800" indent="0">
              <a:buNone/>
              <a:defRPr sz="1200">
                <a:latin typeface="Courier New" panose="02070309020205020404" pitchFamily="49" charset="0"/>
                <a:cs typeface="Courier New" panose="02070309020205020404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55157" y="6356357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ll_and_Scro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A5590-141A-4B55-8D73-9CBA915A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ECC66BC-E5C6-4675-B8B1-ACC7BF185F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7017" y="2236424"/>
            <a:ext cx="11289838" cy="389608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480"/>
              </a:spcBef>
              <a:buNone/>
              <a:defRPr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145159-A854-4AF8-9BF9-E02C1C4CC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DC1AB-5B86-43EB-935B-B4D741B14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520D8E-EE51-4B91-A4A1-3E43CE3F4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4D7C-808F-45F5-B020-DF99ED7FF4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87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918" y="869979"/>
            <a:ext cx="8788458" cy="7860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857379"/>
            <a:ext cx="5157787" cy="64769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62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4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7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857379"/>
            <a:ext cx="5183188" cy="64769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62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4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7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18053"/>
            <a:ext cx="10515600" cy="92307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206CB85-3679-477E-B26C-483CEAA55F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82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87820" y="843558"/>
            <a:ext cx="9070706" cy="923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322" y="1910426"/>
            <a:ext cx="11330608" cy="4317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 userDrawn="1"/>
        </p:nvGrpSpPr>
        <p:grpSpPr>
          <a:xfrm>
            <a:off x="0" y="0"/>
            <a:ext cx="12192000" cy="1378728"/>
            <a:chOff x="0" y="0"/>
            <a:chExt cx="12192000" cy="1027095"/>
          </a:xfrm>
        </p:grpSpPr>
        <p:grpSp>
          <p:nvGrpSpPr>
            <p:cNvPr id="16" name="Group 15"/>
            <p:cNvGrpSpPr/>
            <p:nvPr userDrawn="1"/>
          </p:nvGrpSpPr>
          <p:grpSpPr>
            <a:xfrm>
              <a:off x="0" y="0"/>
              <a:ext cx="12192000" cy="598260"/>
              <a:chOff x="0" y="6259740"/>
              <a:chExt cx="12192000" cy="598260"/>
            </a:xfrm>
          </p:grpSpPr>
          <p:sp>
            <p:nvSpPr>
              <p:cNvPr id="19" name="Rectangle 18"/>
              <p:cNvSpPr/>
              <p:nvPr userDrawn="1"/>
            </p:nvSpPr>
            <p:spPr>
              <a:xfrm>
                <a:off x="0" y="6279502"/>
                <a:ext cx="12192000" cy="578498"/>
              </a:xfrm>
              <a:prstGeom prst="rect">
                <a:avLst/>
              </a:prstGeom>
              <a:solidFill>
                <a:srgbClr val="002F52"/>
              </a:solidFill>
              <a:ln>
                <a:solidFill>
                  <a:srgbClr val="002F52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20" name="Rectangle 19"/>
              <p:cNvSpPr/>
              <p:nvPr userDrawn="1"/>
            </p:nvSpPr>
            <p:spPr>
              <a:xfrm>
                <a:off x="0" y="6259740"/>
                <a:ext cx="12192000" cy="74645"/>
              </a:xfrm>
              <a:prstGeom prst="rect">
                <a:avLst/>
              </a:prstGeom>
              <a:solidFill>
                <a:srgbClr val="3D6B7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</p:grpSp>
        <p:sp>
          <p:nvSpPr>
            <p:cNvPr id="17" name="Oval 16"/>
            <p:cNvSpPr/>
            <p:nvPr userDrawn="1"/>
          </p:nvSpPr>
          <p:spPr>
            <a:xfrm>
              <a:off x="121920" y="94407"/>
              <a:ext cx="1243584" cy="9326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116" y="-156542"/>
            <a:ext cx="3429000" cy="13716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4216B-2238-45BF-8011-5A2066790C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0AF5B-45AF-43EF-872F-570850179D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886AA-BB7E-4372-A5EF-607C68BF7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3655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B64D7C-808F-45F5-B020-DF99ED7FF4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7D421B2-58F8-459F-A578-33F236A5079E}"/>
              </a:ext>
            </a:extLst>
          </p:cNvPr>
          <p:cNvSpPr/>
          <p:nvPr userDrawn="1"/>
        </p:nvSpPr>
        <p:spPr>
          <a:xfrm>
            <a:off x="1342654" y="127913"/>
            <a:ext cx="1243584" cy="125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6" name="Picture 25" descr="Health and Human Services and Indian Health Service logos.">
            <a:extLst>
              <a:ext uri="{FF2B5EF4-FFF2-40B4-BE49-F238E27FC236}">
                <a16:creationId xmlns:a16="http://schemas.microsoft.com/office/drawing/2014/main" id="{EDEA58CB-31B1-47B1-BD55-42015FA55C1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7" y="77622"/>
            <a:ext cx="2484335" cy="140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06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13" r:id="rId2"/>
    <p:sldLayoutId id="2147483704" r:id="rId3"/>
    <p:sldLayoutId id="2147483705" r:id="rId4"/>
    <p:sldLayoutId id="2147483715" r:id="rId5"/>
    <p:sldLayoutId id="2147483731" r:id="rId6"/>
    <p:sldLayoutId id="2147483716" r:id="rId7"/>
    <p:sldLayoutId id="2147483706" r:id="rId8"/>
    <p:sldLayoutId id="2147483714" r:id="rId9"/>
    <p:sldLayoutId id="2147483709" r:id="rId10"/>
    <p:sldLayoutId id="2147483710" r:id="rId11"/>
    <p:sldLayoutId id="2147483717" r:id="rId12"/>
  </p:sldLayoutIdLst>
  <p:hf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3571E8-90C6-4C74-A1EB-42C693443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BD981-F1DE-467F-98B2-5ECFBDDAA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98AD3-0CEA-4C60-BDD5-E704A4ABB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7116D-8098-4E63-8B01-57E3189DCF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CD382-719D-4758-9CF9-9D9E81588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BA60EF-24CE-4977-9F2E-781059CE15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24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hs.gov/rpms/training/recording-and-material-library/" TargetMode="External"/><Relationship Id="rId2" Type="http://schemas.openxmlformats.org/officeDocument/2006/relationships/hyperlink" Target="https://www.ihs.gov/rpms/training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ihsitsupport.servicenowservices.com/sp" TargetMode="External"/><Relationship Id="rId4" Type="http://schemas.openxmlformats.org/officeDocument/2006/relationships/hyperlink" Target="mailto:RPMSTraining@ihs.gov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1AF10-42E3-2B56-BA5E-0F12C65B8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b="1" dirty="0"/>
              <a:t>Class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47794-806E-BDB3-4A6E-17E4F9010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&lt;Date of Presentation&gt;</a:t>
            </a:r>
          </a:p>
          <a:p>
            <a:r>
              <a:rPr lang="en-US" dirty="0"/>
              <a:t>&lt;Presenter’s Name&gt;</a:t>
            </a:r>
          </a:p>
        </p:txBody>
      </p:sp>
    </p:spTree>
    <p:extLst>
      <p:ext uri="{BB962C8B-B14F-4D97-AF65-F5344CB8AC3E}">
        <p14:creationId xmlns:p14="http://schemas.microsoft.com/office/powerpoint/2010/main" val="238002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By the end of this training, you will be able to:</a:t>
            </a:r>
          </a:p>
          <a:p>
            <a:r>
              <a:rPr lang="en-US" dirty="0"/>
              <a:t>&lt;enter objective #1&gt;</a:t>
            </a:r>
          </a:p>
          <a:p>
            <a:r>
              <a:rPr lang="en-US" dirty="0"/>
              <a:t>&lt;enter objective #2&gt;</a:t>
            </a:r>
          </a:p>
          <a:p>
            <a:r>
              <a:rPr lang="en-US" dirty="0"/>
              <a:t>&lt;etc.&gt;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265E1-D48B-4520-BA67-8B7F5706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CB85-3679-477E-B26C-483CEAA55F8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17E665-9CCA-4386-8D63-AC10F8B56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232" y="942420"/>
            <a:ext cx="9458846" cy="871191"/>
          </a:xfrm>
        </p:spPr>
        <p:txBody>
          <a:bodyPr>
            <a:noAutofit/>
          </a:bodyPr>
          <a:lstStyle/>
          <a:p>
            <a:r>
              <a:rPr lang="en-US" sz="4000" b="1" dirty="0"/>
              <a:t>Slide Title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DBE0AA-9F9A-4B44-B7C2-CF085404E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&lt;Insert lecture and/or demonstration notes.&gt;</a:t>
            </a:r>
          </a:p>
          <a:p>
            <a:r>
              <a:rPr lang="en-US" dirty="0"/>
              <a:t>&lt;Add additional slides as needed.&gt;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3B9CF-83F8-42C8-875D-43094F19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CB85-3679-477E-B26C-483CEAA55F8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342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17E665-9CCA-4386-8D63-AC10F8B56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232" y="942420"/>
            <a:ext cx="9458846" cy="871191"/>
          </a:xfrm>
        </p:spPr>
        <p:txBody>
          <a:bodyPr>
            <a:noAutofit/>
          </a:bodyPr>
          <a:lstStyle/>
          <a:p>
            <a:r>
              <a:rPr lang="en-US" sz="4000" b="1" dirty="0"/>
              <a:t>Content with Graphic Example (1)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DBE0AA-9F9A-4B44-B7C2-CF085404E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2017643"/>
            <a:ext cx="5857461" cy="4250955"/>
          </a:xfrm>
        </p:spPr>
        <p:txBody>
          <a:bodyPr/>
          <a:lstStyle/>
          <a:p>
            <a:r>
              <a:rPr lang="en-US" dirty="0"/>
              <a:t>&lt;Insert lecture and/or demonstration notes.&gt;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3B9CF-83F8-42C8-875D-43094F19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CB85-3679-477E-B26C-483CEAA55F8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 descr="Welcome to the RPMS Training Webpage graphic example">
            <a:extLst>
              <a:ext uri="{FF2B5EF4-FFF2-40B4-BE49-F238E27FC236}">
                <a16:creationId xmlns:a16="http://schemas.microsoft.com/office/drawing/2014/main" id="{953FF3B6-C865-099E-3198-11DCBABE0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4844" y="2017643"/>
            <a:ext cx="6213746" cy="436469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8939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17E665-9CCA-4386-8D63-AC10F8B56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232" y="942420"/>
            <a:ext cx="9458846" cy="871191"/>
          </a:xfrm>
        </p:spPr>
        <p:txBody>
          <a:bodyPr>
            <a:noAutofit/>
          </a:bodyPr>
          <a:lstStyle/>
          <a:p>
            <a:r>
              <a:rPr lang="en-US" sz="4000" b="1" dirty="0"/>
              <a:t>Content with Graphic Example (2)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DBE0AA-9F9A-4B44-B7C2-CF085404E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2017643"/>
            <a:ext cx="5857461" cy="4250955"/>
          </a:xfrm>
        </p:spPr>
        <p:txBody>
          <a:bodyPr/>
          <a:lstStyle/>
          <a:p>
            <a:r>
              <a:rPr lang="en-US" dirty="0"/>
              <a:t>&lt;Insert lecture and/or demonstration notes.&gt;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3B9CF-83F8-42C8-875D-43094F19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CB85-3679-477E-B26C-483CEAA55F8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 descr="OIT Training Classes in All Areas graphic example">
            <a:extLst>
              <a:ext uri="{FF2B5EF4-FFF2-40B4-BE49-F238E27FC236}">
                <a16:creationId xmlns:a16="http://schemas.microsoft.com/office/drawing/2014/main" id="{13B6987D-A25A-BEB1-70BF-47022726C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5724" y="2017643"/>
            <a:ext cx="7407737" cy="353659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3713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B266BB-C1B4-4B2E-8E4E-E43D7E8D6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Knowledge Check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B83777-930C-4508-BBA4-7B261D22A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&lt;Insert a few questions to test student learning and comprehension. List in number format and directly align with the objectives.&gt;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7F729-5935-49E9-B193-729F20EA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CB85-3679-477E-B26C-483CEAA55F8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37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C3437-FCD3-2030-7AF5-E912C70BE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BA7D8-A60F-180F-2FC3-6AAE74DDC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RPMS Training Webpage: </a:t>
            </a:r>
            <a:r>
              <a:rPr lang="en-US" dirty="0">
                <a:hlinkClick r:id="rId2"/>
              </a:rPr>
              <a:t>https://www.ihs.gov/rpms/training/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RPMS Recording and Material Library: </a:t>
            </a:r>
            <a:r>
              <a:rPr lang="en-US" dirty="0">
                <a:hlinkClick r:id="rId3"/>
              </a:rPr>
              <a:t>https://www.ihs.gov/rpms/training/recording-and-material-library/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Email the RPMS </a:t>
            </a:r>
            <a:r>
              <a:rPr lang="en-US"/>
              <a:t>Training Team: </a:t>
            </a:r>
            <a:r>
              <a:rPr lang="en-US" dirty="0">
                <a:hlinkClick r:id="rId4"/>
              </a:rPr>
              <a:t>RPMSTraining@ihs.gov</a:t>
            </a:r>
            <a:endParaRPr lang="en-US" dirty="0"/>
          </a:p>
          <a:p>
            <a:endParaRPr lang="en-US" dirty="0"/>
          </a:p>
          <a:p>
            <a:r>
              <a:rPr lang="en-US" dirty="0"/>
              <a:t>Enter a training request: </a:t>
            </a:r>
            <a:r>
              <a:rPr lang="en-US" dirty="0">
                <a:hlinkClick r:id="rId5"/>
              </a:rPr>
              <a:t>https://ihsitsupport.servicenowservices.com/sp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B38F3-D627-94A6-13A9-543E2D66D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CB85-3679-477E-B26C-483CEAA55F8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1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963ED0-0CFA-0081-8CB3-545F74C6E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&amp; Discussion</a:t>
            </a:r>
          </a:p>
        </p:txBody>
      </p:sp>
    </p:spTree>
    <p:extLst>
      <p:ext uri="{BB962C8B-B14F-4D97-AF65-F5344CB8AC3E}">
        <p14:creationId xmlns:p14="http://schemas.microsoft.com/office/powerpoint/2010/main" val="3891634868"/>
      </p:ext>
    </p:extLst>
  </p:cSld>
  <p:clrMapOvr>
    <a:masterClrMapping/>
  </p:clrMapOvr>
</p:sld>
</file>

<file path=ppt/theme/theme1.xml><?xml version="1.0" encoding="utf-8"?>
<a:theme xmlns:a="http://schemas.openxmlformats.org/drawingml/2006/main" name="RPMS eLear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S_RPMS_eLearning_Template" id="{631E5B28-2BED-4D25-B854-B38419642284}" vid="{B9EE54D1-141C-4BE8-A8C8-22D9A6C97B40}"/>
    </a:ext>
  </a:extLst>
</a:theme>
</file>

<file path=ppt/theme/theme2.xml><?xml version="1.0" encoding="utf-8"?>
<a:theme xmlns:a="http://schemas.openxmlformats.org/drawingml/2006/main" name="RPMS eLearning - no col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S_RPMS_eLearning_Template" id="{631E5B28-2BED-4D25-B854-B38419642284}" vid="{1E28C064-FE0F-41A7-ACD7-767D994C581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af454f49-c222-49e4-8f60-f3908c55552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D86FC89095F449965AE03EC44D7AA7" ma:contentTypeVersion="8" ma:contentTypeDescription="Create a new document." ma:contentTypeScope="" ma:versionID="154853a3572432f2052875338b8f9108">
  <xsd:schema xmlns:xsd="http://www.w3.org/2001/XMLSchema" xmlns:xs="http://www.w3.org/2001/XMLSchema" xmlns:p="http://schemas.microsoft.com/office/2006/metadata/properties" xmlns:ns2="af454f49-c222-49e4-8f60-f3908c555520" xmlns:ns3="32c79ca1-c834-408e-a090-545eae057f2d" targetNamespace="http://schemas.microsoft.com/office/2006/metadata/properties" ma:root="true" ma:fieldsID="d201e8d222c4aa8092b227f35343466a" ns2:_="" ns3:_="">
    <xsd:import namespace="af454f49-c222-49e4-8f60-f3908c555520"/>
    <xsd:import namespace="32c79ca1-c834-408e-a090-545eae057f2d"/>
    <xsd:element name="properties">
      <xsd:complexType>
        <xsd:sequence>
          <xsd:element name="documentManagement">
            <xsd:complexType>
              <xsd:all>
                <xsd:element ref="ns2:_Flow_SignoffStatus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454f49-c222-49e4-8f60-f3908c555520" elementFormDefault="qualified">
    <xsd:import namespace="http://schemas.microsoft.com/office/2006/documentManagement/types"/>
    <xsd:import namespace="http://schemas.microsoft.com/office/infopath/2007/PartnerControls"/>
    <xsd:element name="_Flow_SignoffStatus" ma:index="4" nillable="true" ma:displayName="Sign-off status" ma:internalName="Sign_x002d_off_x0020_status" ma:readOnly="fals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c79ca1-c834-408e-a090-545eae057f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50DC2B-7472-4F94-BC45-328EFFF43A23}">
  <ds:schemaRefs>
    <ds:schemaRef ds:uri="32c79ca1-c834-408e-a090-545eae057f2d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af454f49-c222-49e4-8f60-f3908c55552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CF1A45D-ABB7-4526-B3C4-362392AA8A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19312D-FD43-47D0-B279-E6023F6540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454f49-c222-49e4-8f60-f3908c555520"/>
    <ds:schemaRef ds:uri="32c79ca1-c834-408e-a090-545eae057f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IHS_HHS_RPMS_eLearning_Template</Template>
  <TotalTime>4172</TotalTime>
  <Words>431</Words>
  <Application>Microsoft Office PowerPoint</Application>
  <PresentationFormat>Widescreen</PresentationFormat>
  <Paragraphs>66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Courier New</vt:lpstr>
      <vt:lpstr>RPMS eLearning</vt:lpstr>
      <vt:lpstr>RPMS eLearning - no color</vt:lpstr>
      <vt:lpstr>Class Title</vt:lpstr>
      <vt:lpstr>Learning Objectives</vt:lpstr>
      <vt:lpstr>Slide Title</vt:lpstr>
      <vt:lpstr>Content with Graphic Example (1)</vt:lpstr>
      <vt:lpstr>Content with Graphic Example (2)</vt:lpstr>
      <vt:lpstr>Knowledge Check</vt:lpstr>
      <vt:lpstr>Resources</vt:lpstr>
      <vt:lpstr>Questions &amp; Discussion</vt:lpstr>
    </vt:vector>
  </TitlesOfParts>
  <Manager>Office of Information Technology (OIT)</Manager>
  <Company>IHS/OIT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IHS RPMS eLearning Training</dc:title>
  <dc:creator>Indian Health Service (IHS)</dc:creator>
  <cp:keywords>eLearning, RPMS training, OIT, IHS Training</cp:keywords>
  <cp:lastModifiedBy>Miriam Laird</cp:lastModifiedBy>
  <cp:revision>236</cp:revision>
  <dcterms:created xsi:type="dcterms:W3CDTF">2020-07-13T19:35:10Z</dcterms:created>
  <dcterms:modified xsi:type="dcterms:W3CDTF">2024-10-02T20:03:58Z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0x010100A8D86FC89095F449965AE03EC44D7AA7</vt:lpwstr>
  </property>
  <property fmtid="{D5CDD505-2E9C-101B-9397-08002B2CF9AE}" pid="3" name="Order">
    <vt:r8>2000</vt:r8>
  </property>
  <property fmtid="{D5CDD505-2E9C-101B-9397-08002B2CF9AE}" pid="4" name="Language">
    <vt:lpwstr>English</vt:lpwstr>
  </property>
</Properties>
</file>